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45845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605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0581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695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779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409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52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72454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5871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2629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037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64938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456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695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185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438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133B-7B25-4BC1-AFF7-004EA34FE848}" type="datetimeFigureOut">
              <a:rPr lang="et-EE" smtClean="0"/>
              <a:t>2.03.2017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CAA032-CBF5-4BD4-B86B-64A94C3B89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905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SÕPRUSETERA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8764" y="4364182"/>
            <a:ext cx="2549236" cy="893618"/>
          </a:xfrm>
        </p:spPr>
        <p:txBody>
          <a:bodyPr/>
          <a:lstStyle/>
          <a:p>
            <a:r>
              <a:rPr lang="et-EE" dirty="0" smtClean="0"/>
              <a:t>KEILA KOOL</a:t>
            </a:r>
          </a:p>
          <a:p>
            <a:r>
              <a:rPr lang="et-EE" dirty="0" smtClean="0"/>
              <a:t>1H KLASS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36727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HERNEST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SÖÖGIHERNES - TEINE NIMI ON KA AEDHERNES VÕI HERNES</a:t>
            </a:r>
          </a:p>
          <a:p>
            <a:r>
              <a:rPr lang="et-EE" dirty="0" smtClean="0"/>
              <a:t>HERNES TULEB VÄIKE-AASIAST</a:t>
            </a:r>
          </a:p>
          <a:p>
            <a:r>
              <a:rPr lang="et-EE" dirty="0" smtClean="0"/>
              <a:t>HERNES ON ÜHE AASTANE TAIM</a:t>
            </a:r>
          </a:p>
          <a:p>
            <a:r>
              <a:rPr lang="et-EE" dirty="0" smtClean="0"/>
              <a:t>HERNELE MEELDIVAD LIIVARIKKAD SAVIMULLAD</a:t>
            </a:r>
          </a:p>
          <a:p>
            <a:r>
              <a:rPr lang="et-EE" dirty="0" smtClean="0"/>
              <a:t>NEILE MEELDIB KASVADA VALGUSE KÄES</a:t>
            </a:r>
          </a:p>
          <a:p>
            <a:r>
              <a:rPr lang="et-EE" dirty="0" smtClean="0"/>
              <a:t>TALLE MEELDIB SOE ILM AGA MITTE LIIGA KUUM – EESTIMAA SUVI SOBIB TALLE</a:t>
            </a:r>
          </a:p>
          <a:p>
            <a:r>
              <a:rPr lang="et-EE" dirty="0" smtClean="0"/>
              <a:t>HERNESORT „VALMA“ JA „ERME“ ON HEAD!</a:t>
            </a:r>
          </a:p>
          <a:p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0968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ENNE KÜLVAMIST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ENNE KÜLVI SEEMNETE LEOTAMINE 3-5 TUNDI LEIGES VEES</a:t>
            </a:r>
          </a:p>
          <a:p>
            <a:r>
              <a:rPr lang="et-EE" dirty="0" smtClean="0"/>
              <a:t>LEIDA POTID (SEEMNETE VAHELE 4CM JA SÜGAVUS 5CM)</a:t>
            </a:r>
          </a:p>
          <a:p>
            <a:r>
              <a:rPr lang="et-EE" dirty="0" smtClean="0"/>
              <a:t>VAATA KAS SUL ON: KINDAD, MULD, POTID)</a:t>
            </a:r>
          </a:p>
          <a:p>
            <a:pPr marL="0" indent="0"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32675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KÜLVAMINE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VÕTA MULD ASETA LAUALE</a:t>
            </a:r>
          </a:p>
          <a:p>
            <a:r>
              <a:rPr lang="et-EE" dirty="0" smtClean="0"/>
              <a:t>TEE PAKK LAHTI JA SEGA MULDA</a:t>
            </a:r>
          </a:p>
          <a:p>
            <a:r>
              <a:rPr lang="et-EE" dirty="0" smtClean="0"/>
              <a:t>PANE MULD POTTI</a:t>
            </a:r>
          </a:p>
          <a:p>
            <a:r>
              <a:rPr lang="et-EE" dirty="0" smtClean="0"/>
              <a:t>TEE NÄPUGA AUGUD</a:t>
            </a:r>
          </a:p>
          <a:p>
            <a:r>
              <a:rPr lang="et-EE" dirty="0" smtClean="0"/>
              <a:t>PANE ÜKS SEEME ÜHTE AUKU</a:t>
            </a:r>
          </a:p>
          <a:p>
            <a:r>
              <a:rPr lang="et-EE" dirty="0" smtClean="0"/>
              <a:t>PANE MULD PEALE</a:t>
            </a:r>
          </a:p>
          <a:p>
            <a:r>
              <a:rPr lang="et-EE" dirty="0" smtClean="0"/>
              <a:t>VALA PEALE VETT</a:t>
            </a:r>
          </a:p>
          <a:p>
            <a:r>
              <a:rPr lang="et-EE" dirty="0" smtClean="0"/>
              <a:t>KIRJUTA JUURDE SILT</a:t>
            </a:r>
          </a:p>
        </p:txBody>
      </p:sp>
    </p:spTree>
    <p:extLst>
      <p:ext uri="{BB962C8B-B14F-4D97-AF65-F5344CB8AC3E}">
        <p14:creationId xmlns:p14="http://schemas.microsoft.com/office/powerpoint/2010/main" val="167085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NÄDALA KÜSIMUS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MITME AASTANE ON HERNETAIM?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89494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NÄDALA NIPP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dirty="0" smtClean="0"/>
              <a:t>TOITUME TERVISLIKULT – TERVISLIK TOIT PIKENDAB ELUIGA</a:t>
            </a:r>
            <a:r>
              <a:rPr lang="et-EE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4940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135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SÕPRUSETERA</vt:lpstr>
      <vt:lpstr>HERNEST</vt:lpstr>
      <vt:lpstr>ENNE KÜLVAMIST</vt:lpstr>
      <vt:lpstr>KÜLVAMINE</vt:lpstr>
      <vt:lpstr>NÄDALA KÜSIMUS</vt:lpstr>
      <vt:lpstr>NÄDALA NIPP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SÕPRUSETERA</dc:title>
  <dc:creator>Mari-Liis Bozzi</dc:creator>
  <cp:lastModifiedBy>Mari-Liis Bozzi</cp:lastModifiedBy>
  <cp:revision>5</cp:revision>
  <dcterms:created xsi:type="dcterms:W3CDTF">2017-03-02T13:31:08Z</dcterms:created>
  <dcterms:modified xsi:type="dcterms:W3CDTF">2017-03-02T14:33:08Z</dcterms:modified>
</cp:coreProperties>
</file>